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1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6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1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8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5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8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1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6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2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9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3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5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6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5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2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AC2D77C-543E-4A3C-86BC-41BCE046C96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E9E2C83-021A-426B-852C-9DB484C1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pt0002.burabay.aqmoedu.kz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748EF3-5471-4A16-8E84-28D454C3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6" y="1144693"/>
            <a:ext cx="5322529" cy="17356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Қатаркөл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ауылы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ауылшаруашылық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колледжі»МКҚК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8">
            <a:extLst>
              <a:ext uri="{FF2B5EF4-FFF2-40B4-BE49-F238E27FC236}">
                <a16:creationId xmlns:a16="http://schemas.microsoft.com/office/drawing/2014/main" id="{787C27EA-FAE0-480D-8271-AE58B7A532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23529"/>
          <a:stretch/>
        </p:blipFill>
        <p:spPr>
          <a:xfrm>
            <a:off x="6152523" y="1315616"/>
            <a:ext cx="548171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26A2DB8C-9ABB-4C1E-BA5B-476583309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359" y="4712677"/>
            <a:ext cx="4456399" cy="731520"/>
          </a:xfrm>
        </p:spPr>
        <p:txBody>
          <a:bodyPr>
            <a:normAutofit/>
          </a:bodyPr>
          <a:lstStyle/>
          <a:p>
            <a:r>
              <a:rPr lang="ru-RU" sz="1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тапсыру</a:t>
            </a:r>
            <a:r>
              <a:rPr lang="ru-RU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r>
              <a:rPr lang="ru-RU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жаңартылған</a:t>
            </a:r>
            <a:r>
              <a:rPr lang="ru-RU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endParaRPr lang="ru-RU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2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5E5CA04-ABC0-45A3-A510-F14A910D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3357"/>
            <a:ext cx="8825659" cy="706964"/>
          </a:xfrm>
        </p:spPr>
        <p:txBody>
          <a:bodyPr/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Біздің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мамандықтарымыз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A241E15-6E03-4168-B911-1C2BC715D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483" y="4064160"/>
            <a:ext cx="3050438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Ветеринария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9-11 </a:t>
            </a:r>
            <a:r>
              <a:rPr lang="ru-RU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сынып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ТжКБ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E33C6D8-AE60-41D5-9F3F-8A07AE13228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47114" y="4669987"/>
            <a:ext cx="3205807" cy="1591510"/>
          </a:xfrm>
        </p:spPr>
        <p:txBody>
          <a:bodyPr>
            <a:normAutofit/>
          </a:bodyPr>
          <a:lstStyle/>
          <a:p>
            <a:r>
              <a:rPr lang="ru-RU" sz="1600" dirty="0" err="1"/>
              <a:t>Оқыту</a:t>
            </a:r>
            <a:r>
              <a:rPr lang="ru-RU" sz="1600" dirty="0"/>
              <a:t> </a:t>
            </a:r>
            <a:r>
              <a:rPr lang="ru-RU" sz="1600" dirty="0" err="1"/>
              <a:t>мерзімі</a:t>
            </a:r>
            <a:r>
              <a:rPr lang="ru-RU" sz="1600" dirty="0"/>
              <a:t>:</a:t>
            </a:r>
          </a:p>
          <a:p>
            <a:r>
              <a:rPr lang="ru-RU" sz="1600" dirty="0"/>
              <a:t>10 ай</a:t>
            </a:r>
          </a:p>
          <a:p>
            <a:r>
              <a:rPr lang="ru-RU" sz="1600" dirty="0"/>
              <a:t>2 </a:t>
            </a:r>
            <a:r>
              <a:rPr lang="ru-RU" sz="1600" dirty="0" err="1"/>
              <a:t>жыл</a:t>
            </a:r>
            <a:r>
              <a:rPr lang="ru-RU" sz="1600" dirty="0"/>
              <a:t> 10 ай</a:t>
            </a:r>
          </a:p>
          <a:p>
            <a:r>
              <a:rPr lang="ru-RU" sz="1600" dirty="0"/>
              <a:t>3 </a:t>
            </a:r>
            <a:r>
              <a:rPr lang="ru-RU" sz="1600" dirty="0" err="1"/>
              <a:t>жыл</a:t>
            </a:r>
            <a:r>
              <a:rPr lang="ru-RU" sz="1600" dirty="0"/>
              <a:t> 10 ай</a:t>
            </a: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67C173F1-DD27-4A23-9F06-F58D085787FE}"/>
              </a:ext>
            </a:extLst>
          </p:cNvPr>
          <p:cNvSpPr txBox="1">
            <a:spLocks/>
          </p:cNvSpPr>
          <p:nvPr/>
        </p:nvSpPr>
        <p:spPr bwMode="gray">
          <a:xfrm>
            <a:off x="1279219" y="1299257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күндізгі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3" descr="C:\Users\UserPC1\Downloads\IMG-20210329-WA0016.jpg">
            <a:extLst>
              <a:ext uri="{FF2B5EF4-FFF2-40B4-BE49-F238E27FC236}">
                <a16:creationId xmlns:a16="http://schemas.microsoft.com/office/drawing/2014/main" id="{DDEB6D7E-5DF2-4207-BC9F-C50EE507CECF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2621"/>
          <a:stretch>
            <a:fillRect/>
          </a:stretch>
        </p:blipFill>
        <p:spPr bwMode="auto">
          <a:xfrm>
            <a:off x="802483" y="2333885"/>
            <a:ext cx="2990055" cy="1591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5">
            <a:extLst>
              <a:ext uri="{FF2B5EF4-FFF2-40B4-BE49-F238E27FC236}">
                <a16:creationId xmlns:a16="http://schemas.microsoft.com/office/drawing/2014/main" id="{6FD73AAC-A302-4B53-92D8-39BB531C7159}"/>
              </a:ext>
            </a:extLst>
          </p:cNvPr>
          <p:cNvSpPr txBox="1">
            <a:spLocks/>
          </p:cNvSpPr>
          <p:nvPr/>
        </p:nvSpPr>
        <p:spPr>
          <a:xfrm>
            <a:off x="4563036" y="3326338"/>
            <a:ext cx="3050438" cy="1592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Оқыту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тілі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Мемлекеттік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тілде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Орыс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тілінде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https://pbs.twimg.com/media/Drg6uQPW4AEO7GE.jpg:large">
            <a:extLst>
              <a:ext uri="{FF2B5EF4-FFF2-40B4-BE49-F238E27FC236}">
                <a16:creationId xmlns:a16="http://schemas.microsoft.com/office/drawing/2014/main" id="{04721838-6F96-403C-8E0A-2DE38701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7793"/>
          <a:stretch>
            <a:fillRect/>
          </a:stretch>
        </p:blipFill>
        <p:spPr bwMode="auto">
          <a:xfrm>
            <a:off x="8454737" y="2333132"/>
            <a:ext cx="2690813" cy="1592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Текст 7">
            <a:extLst>
              <a:ext uri="{FF2B5EF4-FFF2-40B4-BE49-F238E27FC236}">
                <a16:creationId xmlns:a16="http://schemas.microsoft.com/office/drawing/2014/main" id="{7716B663-B3F5-4CEF-90C9-3621792D1CA5}"/>
              </a:ext>
            </a:extLst>
          </p:cNvPr>
          <p:cNvSpPr txBox="1">
            <a:spLocks/>
          </p:cNvSpPr>
          <p:nvPr/>
        </p:nvSpPr>
        <p:spPr>
          <a:xfrm>
            <a:off x="8154470" y="4424266"/>
            <a:ext cx="3051095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Аңшылық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аң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өсіру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9-11 класс</a:t>
            </a:r>
          </a:p>
        </p:txBody>
      </p:sp>
      <p:sp>
        <p:nvSpPr>
          <p:cNvPr id="33" name="Текст 11">
            <a:extLst>
              <a:ext uri="{FF2B5EF4-FFF2-40B4-BE49-F238E27FC236}">
                <a16:creationId xmlns:a16="http://schemas.microsoft.com/office/drawing/2014/main" id="{6166D795-2EAF-467F-990E-2E903BC2E344}"/>
              </a:ext>
            </a:extLst>
          </p:cNvPr>
          <p:cNvSpPr txBox="1">
            <a:spLocks/>
          </p:cNvSpPr>
          <p:nvPr/>
        </p:nvSpPr>
        <p:spPr>
          <a:xfrm>
            <a:off x="8335247" y="4962620"/>
            <a:ext cx="3051096" cy="13335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err="1"/>
              <a:t>Оқыту</a:t>
            </a:r>
            <a:r>
              <a:rPr lang="ru-RU" sz="1600" dirty="0"/>
              <a:t> </a:t>
            </a:r>
            <a:r>
              <a:rPr lang="ru-RU" sz="1600" dirty="0" err="1"/>
              <a:t>мерзімі</a:t>
            </a:r>
            <a:r>
              <a:rPr lang="ru-RU" sz="1600" dirty="0"/>
              <a:t>:</a:t>
            </a:r>
          </a:p>
          <a:p>
            <a:r>
              <a:rPr lang="ru-RU" sz="1600" dirty="0"/>
              <a:t>2 жыл10 ай</a:t>
            </a:r>
          </a:p>
          <a:p>
            <a:r>
              <a:rPr lang="ru-RU" sz="1600" dirty="0"/>
              <a:t>1 </a:t>
            </a:r>
            <a:r>
              <a:rPr lang="ru-RU" sz="1600" dirty="0" err="1"/>
              <a:t>жыл</a:t>
            </a:r>
            <a:r>
              <a:rPr lang="ru-RU" sz="1600" dirty="0"/>
              <a:t> 10 ай</a:t>
            </a:r>
          </a:p>
        </p:txBody>
      </p:sp>
    </p:spTree>
    <p:extLst>
      <p:ext uri="{BB962C8B-B14F-4D97-AF65-F5344CB8AC3E}">
        <p14:creationId xmlns:p14="http://schemas.microsoft.com/office/powerpoint/2010/main" val="100886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D91E0D4-E29F-4454-8599-25D4FCC3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46" y="4254758"/>
            <a:ext cx="3050438" cy="50999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9-11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сынып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98ECDE-0D8D-413C-A7EC-1C1798A084F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54954" y="4820975"/>
            <a:ext cx="3050438" cy="1206083"/>
          </a:xfrm>
        </p:spPr>
        <p:txBody>
          <a:bodyPr>
            <a:normAutofit/>
          </a:bodyPr>
          <a:lstStyle/>
          <a:p>
            <a:r>
              <a:rPr lang="ru-RU" sz="1600" dirty="0" err="1"/>
              <a:t>Оқыту</a:t>
            </a:r>
            <a:r>
              <a:rPr lang="ru-RU" sz="1600" dirty="0"/>
              <a:t> </a:t>
            </a:r>
            <a:r>
              <a:rPr lang="ru-RU" sz="1600" dirty="0" err="1"/>
              <a:t>мерзімі</a:t>
            </a:r>
            <a:r>
              <a:rPr lang="ru-RU" sz="1600" dirty="0"/>
              <a:t>:</a:t>
            </a:r>
          </a:p>
          <a:p>
            <a:r>
              <a:rPr lang="ru-RU" sz="1600" dirty="0"/>
              <a:t>2 </a:t>
            </a:r>
            <a:r>
              <a:rPr lang="ru-RU" sz="1600" dirty="0" err="1"/>
              <a:t>жыл</a:t>
            </a:r>
            <a:r>
              <a:rPr lang="ru-RU" sz="1600" dirty="0"/>
              <a:t> 10 ай</a:t>
            </a:r>
          </a:p>
          <a:p>
            <a:r>
              <a:rPr lang="ru-RU" sz="1600" dirty="0"/>
              <a:t>1 </a:t>
            </a:r>
            <a:r>
              <a:rPr lang="ru-RU" sz="1600" dirty="0" err="1"/>
              <a:t>жыл</a:t>
            </a:r>
            <a:r>
              <a:rPr lang="ru-RU" sz="1600" dirty="0"/>
              <a:t> 10 ай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592777F-FA6C-4BCA-B33B-B8C961EB8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0781" y="2940580"/>
            <a:ext cx="3050438" cy="159226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Оқыту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тілі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орыс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тілінде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1222270B-884E-40FD-9181-CB227D57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59297"/>
            <a:ext cx="8824913" cy="708025"/>
          </a:xfrm>
        </p:spPr>
        <p:txBody>
          <a:bodyPr/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мамандықтарымыз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UserPC1\Downloads\IMG-20210329-WA0021.jpg">
            <a:extLst>
              <a:ext uri="{FF2B5EF4-FFF2-40B4-BE49-F238E27FC236}">
                <a16:creationId xmlns:a16="http://schemas.microsoft.com/office/drawing/2014/main" id="{F66BD8EC-E635-42BE-97F5-CB95780DB88A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0" b="12730"/>
          <a:stretch/>
        </p:blipFill>
        <p:spPr bwMode="auto">
          <a:xfrm>
            <a:off x="1370013" y="2534217"/>
            <a:ext cx="2620962" cy="146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zen_doc/1244179/pub_5c01185a4daee800aa97b989_5c01194b30b3ce04bfbe5610/scale_1200">
            <a:extLst>
              <a:ext uri="{FF2B5EF4-FFF2-40B4-BE49-F238E27FC236}">
                <a16:creationId xmlns:a16="http://schemas.microsoft.com/office/drawing/2014/main" id="{D6E56D4A-285B-4F47-8CE1-1215DA182AEF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10954"/>
          <a:stretch>
            <a:fillRect/>
          </a:stretch>
        </p:blipFill>
        <p:spPr bwMode="auto">
          <a:xfrm>
            <a:off x="8380623" y="2703652"/>
            <a:ext cx="2691242" cy="1429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6">
            <a:extLst>
              <a:ext uri="{FF2B5EF4-FFF2-40B4-BE49-F238E27FC236}">
                <a16:creationId xmlns:a16="http://schemas.microsoft.com/office/drawing/2014/main" id="{9EA2F41D-4E41-436B-8713-DA9D5510F50A}"/>
              </a:ext>
            </a:extLst>
          </p:cNvPr>
          <p:cNvSpPr txBox="1">
            <a:spLocks/>
          </p:cNvSpPr>
          <p:nvPr/>
        </p:nvSpPr>
        <p:spPr>
          <a:xfrm>
            <a:off x="7921107" y="4373159"/>
            <a:ext cx="3050438" cy="576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Дәнекерлеу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ісі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сынып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C337AB84-46F8-4170-B8ED-E1AFAB922B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380623" y="5109106"/>
            <a:ext cx="3050438" cy="917952"/>
          </a:xfrm>
        </p:spPr>
        <p:txBody>
          <a:bodyPr>
            <a:normAutofit/>
          </a:bodyPr>
          <a:lstStyle/>
          <a:p>
            <a:r>
              <a:rPr lang="ru-RU" sz="1600" dirty="0" err="1"/>
              <a:t>Оқыту</a:t>
            </a:r>
            <a:r>
              <a:rPr lang="ru-RU" sz="1600" dirty="0"/>
              <a:t> </a:t>
            </a:r>
            <a:r>
              <a:rPr lang="ru-RU" sz="1600" dirty="0" err="1"/>
              <a:t>мерзімі</a:t>
            </a:r>
            <a:r>
              <a:rPr lang="ru-RU" sz="1600" dirty="0"/>
              <a:t>:</a:t>
            </a:r>
          </a:p>
          <a:p>
            <a:r>
              <a:rPr lang="ru-RU" sz="1600" dirty="0"/>
              <a:t>2 </a:t>
            </a:r>
            <a:r>
              <a:rPr lang="ru-RU" sz="1600" dirty="0" err="1"/>
              <a:t>жыл</a:t>
            </a:r>
            <a:r>
              <a:rPr lang="ru-RU" sz="1600" dirty="0"/>
              <a:t> 10 ай</a:t>
            </a:r>
          </a:p>
        </p:txBody>
      </p:sp>
      <p:sp>
        <p:nvSpPr>
          <p:cNvPr id="20" name="Заголовок 4">
            <a:extLst>
              <a:ext uri="{FF2B5EF4-FFF2-40B4-BE49-F238E27FC236}">
                <a16:creationId xmlns:a16="http://schemas.microsoft.com/office/drawing/2014/main" id="{D19F1D67-E519-4609-8358-A37A58B1F8DE}"/>
              </a:ext>
            </a:extLst>
          </p:cNvPr>
          <p:cNvSpPr txBox="1">
            <a:spLocks/>
          </p:cNvSpPr>
          <p:nvPr/>
        </p:nvSpPr>
        <p:spPr bwMode="gray">
          <a:xfrm>
            <a:off x="1370013" y="1402468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күндізгі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endParaRPr lang="ru-R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8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ADB598F-FEF9-4332-9E70-BF732EE75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006" y="4126880"/>
            <a:ext cx="3050438" cy="576262"/>
          </a:xfrm>
        </p:spPr>
        <p:txBody>
          <a:bodyPr/>
          <a:lstStyle/>
          <a:p>
            <a:pPr algn="ctr" fontAlgn="b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Зоотехния</a:t>
            </a:r>
            <a:endParaRPr lang="ru-RU" sz="2800" b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16D656-139F-421B-98EE-DA4784FF7F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16022" y="5109104"/>
            <a:ext cx="3050438" cy="1433402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Мамандық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мерзімі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1 </a:t>
            </a:r>
            <a:r>
              <a:rPr lang="ru-RU" dirty="0" err="1"/>
              <a:t>жыл</a:t>
            </a:r>
            <a:r>
              <a:rPr lang="ru-RU" dirty="0"/>
              <a:t> 10 ай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490CBC-4281-4F5D-A885-B85224431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7557" y="3954048"/>
            <a:ext cx="3051746" cy="1155059"/>
          </a:xfrm>
        </p:spPr>
        <p:txBody>
          <a:bodyPr/>
          <a:lstStyle/>
          <a:p>
            <a:pPr algn="ctr"/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Сүт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өнімдерінің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өндірісі</a:t>
            </a:r>
            <a:endParaRPr lang="ru-RU" sz="2800" b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BDE11F8-F6EE-4C90-AA4F-6424C025723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568865" y="5192604"/>
            <a:ext cx="3050438" cy="917952"/>
          </a:xfrm>
        </p:spPr>
        <p:txBody>
          <a:bodyPr/>
          <a:lstStyle/>
          <a:p>
            <a:pPr algn="ctr"/>
            <a:r>
              <a:rPr lang="ru-RU" dirty="0" err="1"/>
              <a:t>Мамандық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мерзімі</a:t>
            </a:r>
            <a:endParaRPr lang="ru-RU" dirty="0"/>
          </a:p>
          <a:p>
            <a:pPr algn="ctr"/>
            <a:r>
              <a:rPr lang="ru-RU" dirty="0"/>
              <a:t>1 </a:t>
            </a:r>
            <a:r>
              <a:rPr lang="ru-RU" dirty="0" err="1"/>
              <a:t>жыл</a:t>
            </a:r>
            <a:r>
              <a:rPr lang="ru-RU" dirty="0"/>
              <a:t> 10 ай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6051F48-84CC-4BEF-AB2F-FCBEDB576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82775" y="3954048"/>
            <a:ext cx="3051095" cy="1155059"/>
          </a:xfrm>
        </p:spPr>
        <p:txBody>
          <a:bodyPr/>
          <a:lstStyle/>
          <a:p>
            <a:pPr algn="ctr"/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Ет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және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ет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өнімдерінің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өндірісі</a:t>
            </a:r>
            <a:endParaRPr lang="ru-RU" sz="2800" b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E5DFC9F-14E3-4C3E-B752-19744E68A0B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982775" y="5192604"/>
            <a:ext cx="3051096" cy="917952"/>
          </a:xfrm>
        </p:spPr>
        <p:txBody>
          <a:bodyPr/>
          <a:lstStyle/>
          <a:p>
            <a:pPr algn="ctr"/>
            <a:r>
              <a:rPr lang="ru-RU" dirty="0" err="1"/>
              <a:t>Мамандық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мерзімі</a:t>
            </a:r>
            <a:endParaRPr lang="ru-RU" dirty="0"/>
          </a:p>
          <a:p>
            <a:pPr algn="ctr"/>
            <a:r>
              <a:rPr lang="ru-RU" dirty="0"/>
              <a:t>1 </a:t>
            </a:r>
            <a:r>
              <a:rPr lang="ru-RU" dirty="0" err="1"/>
              <a:t>жыл</a:t>
            </a:r>
            <a:r>
              <a:rPr lang="ru-RU" dirty="0"/>
              <a:t> 10 ай</a:t>
            </a:r>
          </a:p>
          <a:p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BF07875-766A-4F56-98A4-E8BC3215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596" y="977592"/>
            <a:ext cx="8824913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Күндізгі</a:t>
            </a: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C1C5BB37-C6E1-4403-A197-C96875158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6384" y="1718393"/>
            <a:ext cx="6019341" cy="370585"/>
          </a:xfrm>
        </p:spPr>
        <p:txBody>
          <a:bodyPr>
            <a:normAutofit fontScale="85000" lnSpcReduction="10000"/>
          </a:bodyPr>
          <a:lstStyle/>
          <a:p>
            <a:r>
              <a:rPr lang="ru-RU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Оқыту</a:t>
            </a:r>
            <a:r>
              <a:rPr lang="ru-RU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тілі</a:t>
            </a:r>
            <a:r>
              <a:rPr lang="ru-RU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мемлекеттік</a:t>
            </a:r>
            <a:r>
              <a:rPr lang="ru-RU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тілде</a:t>
            </a:r>
            <a:r>
              <a:rPr lang="ru-RU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орыс</a:t>
            </a:r>
            <a:r>
              <a:rPr lang="ru-RU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тілінде</a:t>
            </a:r>
            <a:endParaRPr lang="ru-RU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3DA4A5B0-BB05-43D7-A43D-C2896057E3CE}"/>
              </a:ext>
            </a:extLst>
          </p:cNvPr>
          <p:cNvSpPr txBox="1">
            <a:spLocks/>
          </p:cNvSpPr>
          <p:nvPr/>
        </p:nvSpPr>
        <p:spPr>
          <a:xfrm>
            <a:off x="398696" y="2325156"/>
            <a:ext cx="10438227" cy="1565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кәсіптік-техникалық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базасында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5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ADB598F-FEF9-4332-9E70-BF732EE75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006" y="4126880"/>
            <a:ext cx="3050438" cy="576262"/>
          </a:xfrm>
        </p:spPr>
        <p:txBody>
          <a:bodyPr/>
          <a:lstStyle/>
          <a:p>
            <a:pPr algn="ctr" fontAlgn="b">
              <a:lnSpc>
                <a:spcPct val="115000"/>
              </a:lnSpc>
              <a:spcBef>
                <a:spcPts val="0"/>
              </a:spcBef>
            </a:pP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Есеп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және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 аудит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16D656-139F-421B-98EE-DA4784FF7F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16022" y="5109104"/>
            <a:ext cx="3050438" cy="1433402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Мамандық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мерзімі</a:t>
            </a:r>
            <a:endParaRPr lang="ru-RU" dirty="0"/>
          </a:p>
          <a:p>
            <a:pPr algn="ctr"/>
            <a:r>
              <a:rPr lang="ru-RU" dirty="0"/>
              <a:t>1 </a:t>
            </a:r>
            <a:r>
              <a:rPr lang="ru-RU" dirty="0" err="1"/>
              <a:t>жыл</a:t>
            </a:r>
            <a:r>
              <a:rPr lang="ru-RU" dirty="0"/>
              <a:t> 10 ай, 10 ай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490CBC-4281-4F5D-A885-B85224431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7557" y="3954048"/>
            <a:ext cx="3051746" cy="1155059"/>
          </a:xfrm>
        </p:spPr>
        <p:txBody>
          <a:bodyPr/>
          <a:lstStyle/>
          <a:p>
            <a:pPr algn="ctr" fontAlgn="b">
              <a:lnSpc>
                <a:spcPct val="120000"/>
              </a:lnSpc>
              <a:spcBef>
                <a:spcPts val="0"/>
              </a:spcBef>
            </a:pP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Аңшылық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және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аң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өсіру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6051F48-84CC-4BEF-AB2F-FCBEDB576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82775" y="3459667"/>
            <a:ext cx="3051095" cy="1155059"/>
          </a:xfrm>
        </p:spPr>
        <p:txBody>
          <a:bodyPr/>
          <a:lstStyle/>
          <a:p>
            <a:pPr algn="ctr" fontAlgn="b">
              <a:lnSpc>
                <a:spcPct val="115000"/>
              </a:lnSpc>
              <a:spcBef>
                <a:spcPts val="0"/>
              </a:spcBef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Менеджмент</a:t>
            </a:r>
            <a:endParaRPr lang="ru-RU" sz="2800" b="0" dirty="0">
              <a:solidFill>
                <a:srgbClr val="7030A0"/>
              </a:solidFill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BF07875-766A-4F56-98A4-E8BC3215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596" y="454742"/>
            <a:ext cx="8824913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Келісімшарт</a:t>
            </a: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негізінде</a:t>
            </a: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сырттай</a:t>
            </a: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оқыту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C1C5BB37-C6E1-4403-A197-C96875158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19127" y="1813558"/>
            <a:ext cx="6019341" cy="37058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Оқыту</a:t>
            </a:r>
            <a:r>
              <a:rPr lang="ru-RU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тілі</a:t>
            </a:r>
            <a:r>
              <a:rPr lang="ru-RU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орыс</a:t>
            </a:r>
            <a:r>
              <a:rPr lang="ru-RU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тілінде</a:t>
            </a:r>
            <a:endParaRPr lang="ru-RU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3DA4A5B0-BB05-43D7-A43D-C2896057E3CE}"/>
              </a:ext>
            </a:extLst>
          </p:cNvPr>
          <p:cNvSpPr txBox="1">
            <a:spLocks/>
          </p:cNvSpPr>
          <p:nvPr/>
        </p:nvSpPr>
        <p:spPr>
          <a:xfrm>
            <a:off x="440899" y="2241607"/>
            <a:ext cx="10438227" cy="1565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кәсіби-техникалық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базасында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3EBE39AD-5A5E-4538-BF5B-F133B8D9D345}"/>
              </a:ext>
            </a:extLst>
          </p:cNvPr>
          <p:cNvSpPr txBox="1">
            <a:spLocks/>
          </p:cNvSpPr>
          <p:nvPr/>
        </p:nvSpPr>
        <p:spPr>
          <a:xfrm>
            <a:off x="4399398" y="5256002"/>
            <a:ext cx="3050438" cy="1433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/>
              <a:t>Мамандқы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мерзімі</a:t>
            </a:r>
            <a:endParaRPr lang="ru-RU" dirty="0"/>
          </a:p>
          <a:p>
            <a:pPr algn="ctr"/>
            <a:r>
              <a:rPr lang="ru-RU" dirty="0"/>
              <a:t>1 </a:t>
            </a:r>
            <a:r>
              <a:rPr lang="ru-RU" dirty="0" err="1"/>
              <a:t>жыл</a:t>
            </a:r>
            <a:r>
              <a:rPr lang="ru-RU" dirty="0"/>
              <a:t> 10 ай, 10 ай</a:t>
            </a:r>
          </a:p>
          <a:p>
            <a:endParaRPr lang="ru-RU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28052A26-84F1-4998-9364-3E0602632868}"/>
              </a:ext>
            </a:extLst>
          </p:cNvPr>
          <p:cNvSpPr txBox="1">
            <a:spLocks/>
          </p:cNvSpPr>
          <p:nvPr/>
        </p:nvSpPr>
        <p:spPr>
          <a:xfrm>
            <a:off x="7828688" y="5116085"/>
            <a:ext cx="3050438" cy="1433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/>
              <a:t>Мамандық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мерзімі</a:t>
            </a:r>
            <a:endParaRPr lang="ru-RU" dirty="0"/>
          </a:p>
          <a:p>
            <a:pPr algn="ctr"/>
            <a:r>
              <a:rPr lang="ru-RU" dirty="0"/>
              <a:t>1 </a:t>
            </a:r>
            <a:r>
              <a:rPr lang="ru-RU" dirty="0" err="1"/>
              <a:t>жыл</a:t>
            </a:r>
            <a:r>
              <a:rPr lang="ru-RU" dirty="0"/>
              <a:t> 10 ай, 10 ай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4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B8C44-5369-46AA-99E8-D24D9698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76" y="783270"/>
            <a:ext cx="8825659" cy="1108350"/>
          </a:xfrm>
        </p:spPr>
        <p:txBody>
          <a:bodyPr/>
          <a:lstStyle/>
          <a:p>
            <a:pPr algn="ctr"/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Мамандық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бойынша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оқуға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түсуге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құжаттарды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тапсыру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мерзімі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69D705-E5BF-4648-B3DE-F0D0E94E2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787036"/>
            <a:ext cx="3050438" cy="57626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сынып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5CC43B-F461-4751-9851-0F793CEED61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54954" y="3541824"/>
            <a:ext cx="3050438" cy="2532905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маусымнан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15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шілдеге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endParaRPr lang="ru-R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Тіркеу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өтініштерді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BF26A54-3A6C-496A-BE8A-55EC5CFDB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0172" y="2965562"/>
            <a:ext cx="3050438" cy="57626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11 </a:t>
            </a:r>
            <a:r>
              <a:rPr lang="ru-RU" sz="3200" b="1" dirty="0" err="1">
                <a:solidFill>
                  <a:schemeClr val="tx2"/>
                </a:solidFill>
              </a:rPr>
              <a:t>сынып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және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ТжКБ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03E1E34-9897-4864-A099-2177D92AD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610" y="2264896"/>
            <a:ext cx="4266590" cy="4178105"/>
          </a:xfrm>
        </p:spPr>
        <p:txBody>
          <a:bodyPr/>
          <a:lstStyle/>
          <a:p>
            <a:pPr algn="ctr"/>
            <a:endParaRPr lang="ru-RU" sz="1050" dirty="0"/>
          </a:p>
          <a:p>
            <a:pPr algn="ctr"/>
            <a:r>
              <a:rPr lang="ru-RU" sz="1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Оқуға</a:t>
            </a:r>
            <a:r>
              <a:rPr lang="ru-RU" sz="1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түсуге</a:t>
            </a:r>
            <a:r>
              <a:rPr lang="ru-RU" sz="1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тапсыратын</a:t>
            </a:r>
            <a:r>
              <a:rPr lang="ru-RU" sz="1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құжаттар</a:t>
            </a:r>
            <a:r>
              <a:rPr lang="ru-RU" sz="1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тізімі</a:t>
            </a:r>
            <a:r>
              <a:rPr lang="ru-RU" sz="1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05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Өтінішпен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бірге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ұсынылады</a:t>
            </a:r>
            <a:r>
              <a:rPr lang="ru-RU" sz="1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   1.	</a:t>
            </a:r>
            <a:r>
              <a:rPr lang="ru-RU" sz="1200" dirty="0" err="1">
                <a:solidFill>
                  <a:schemeClr val="tx1"/>
                </a:solidFill>
              </a:rPr>
              <a:t>жеке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куәлік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немесе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туу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туралы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куәлік</a:t>
            </a:r>
            <a:r>
              <a:rPr lang="ru-RU" sz="1200" dirty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 2.	</a:t>
            </a:r>
            <a:r>
              <a:rPr lang="ru-RU" sz="1200" dirty="0" err="1">
                <a:solidFill>
                  <a:schemeClr val="tx1"/>
                </a:solidFill>
              </a:rPr>
              <a:t>білім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туралы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құжат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қосымшасымен</a:t>
            </a:r>
            <a:r>
              <a:rPr lang="ru-RU" sz="1200" dirty="0">
                <a:solidFill>
                  <a:schemeClr val="tx1"/>
                </a:solidFill>
              </a:rPr>
              <a:t>  (</a:t>
            </a:r>
            <a:r>
              <a:rPr lang="ru-RU" sz="1200" dirty="0" err="1">
                <a:solidFill>
                  <a:schemeClr val="tx1"/>
                </a:solidFill>
              </a:rPr>
              <a:t>түпнұсқасы</a:t>
            </a:r>
            <a:r>
              <a:rPr lang="ru-RU" sz="1200" dirty="0">
                <a:solidFill>
                  <a:schemeClr val="tx1"/>
                </a:solidFill>
              </a:rPr>
              <a:t>;</a:t>
            </a:r>
          </a:p>
          <a:p>
            <a:pPr marL="228600" indent="-228600" algn="ctr">
              <a:buAutoNum type="arabicPeriod" startAt="3"/>
            </a:pPr>
            <a:r>
              <a:rPr lang="ru-RU" sz="1200" dirty="0">
                <a:solidFill>
                  <a:schemeClr val="tx1"/>
                </a:solidFill>
              </a:rPr>
              <a:t>086-У </a:t>
            </a:r>
            <a:r>
              <a:rPr lang="ru-RU" sz="1200" dirty="0" err="1">
                <a:solidFill>
                  <a:schemeClr val="tx1"/>
                </a:solidFill>
              </a:rPr>
              <a:t>нысандағы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медициналық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анықтама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флюра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түсірілімімен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(I </a:t>
            </a:r>
            <a:r>
              <a:rPr lang="ru-RU" sz="1200" dirty="0" err="1">
                <a:solidFill>
                  <a:schemeClr val="tx1"/>
                </a:solidFill>
              </a:rPr>
              <a:t>және</a:t>
            </a:r>
            <a:r>
              <a:rPr lang="ru-RU" sz="1200" dirty="0">
                <a:solidFill>
                  <a:schemeClr val="tx1"/>
                </a:solidFill>
              </a:rPr>
              <a:t> II топ </a:t>
            </a:r>
            <a:r>
              <a:rPr lang="ru-RU" sz="1200" dirty="0" err="1">
                <a:solidFill>
                  <a:schemeClr val="tx1"/>
                </a:solidFill>
              </a:rPr>
              <a:t>мүгедектері</a:t>
            </a:r>
            <a:r>
              <a:rPr lang="ru-RU" sz="1200" dirty="0">
                <a:solidFill>
                  <a:schemeClr val="tx1"/>
                </a:solidFill>
              </a:rPr>
              <a:t>, бала </a:t>
            </a:r>
            <a:r>
              <a:rPr lang="ru-RU" sz="1200" dirty="0" err="1">
                <a:solidFill>
                  <a:schemeClr val="tx1"/>
                </a:solidFill>
              </a:rPr>
              <a:t>кезінен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мүгедектігі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барлар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үшін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медициналық-әлеуметтік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сараптама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қорытындысы</a:t>
            </a:r>
            <a:r>
              <a:rPr lang="ru-RU" sz="12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4.	3х4 </a:t>
            </a:r>
            <a:r>
              <a:rPr lang="ru-RU" sz="1200" dirty="0" err="1">
                <a:solidFill>
                  <a:schemeClr val="tx1"/>
                </a:solidFill>
              </a:rPr>
              <a:t>мөлшеріндегі</a:t>
            </a:r>
            <a:r>
              <a:rPr lang="ru-RU" sz="1200" dirty="0">
                <a:solidFill>
                  <a:schemeClr val="tx1"/>
                </a:solidFill>
              </a:rPr>
              <a:t>  4 </a:t>
            </a:r>
            <a:r>
              <a:rPr lang="ru-RU" sz="1200" dirty="0" err="1">
                <a:solidFill>
                  <a:schemeClr val="tx1"/>
                </a:solidFill>
              </a:rPr>
              <a:t>фотосуреттер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Қашықтықтан</a:t>
            </a:r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оқыту</a:t>
            </a:r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нысанында</a:t>
            </a:r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тапсырылатын</a:t>
            </a:r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қосымша</a:t>
            </a:r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құжаттар</a:t>
            </a:r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1.	</a:t>
            </a:r>
            <a:r>
              <a:rPr lang="ru-RU" sz="1200" dirty="0" err="1">
                <a:solidFill>
                  <a:schemeClr val="tx1"/>
                </a:solidFill>
              </a:rPr>
              <a:t>Мамандық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бойынша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жұмыс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жазбасы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туралы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еңбек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кітапшасының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көшірмесі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2.	</a:t>
            </a:r>
            <a:r>
              <a:rPr lang="ru-RU" sz="1200" dirty="0" err="1">
                <a:solidFill>
                  <a:schemeClr val="tx1"/>
                </a:solidFill>
              </a:rPr>
              <a:t>Жұмыс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орнынан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анықтама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31F055A7-D354-4FB3-AFAF-6FFB958A21AA}"/>
              </a:ext>
            </a:extLst>
          </p:cNvPr>
          <p:cNvSpPr txBox="1">
            <a:spLocks/>
          </p:cNvSpPr>
          <p:nvPr/>
        </p:nvSpPr>
        <p:spPr>
          <a:xfrm>
            <a:off x="4680916" y="3528767"/>
            <a:ext cx="3050438" cy="2532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шілдеден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15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тамызға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endParaRPr lang="ru-R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Тіркеу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өтініштерді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6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4A5B886-445C-4E41-A631-67C36C8F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72" y="846025"/>
            <a:ext cx="8825660" cy="322054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Ақмола</a:t>
            </a:r>
            <a:r>
              <a:rPr lang="ru-R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облысы</a:t>
            </a: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sz="28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Бурабай</a:t>
            </a: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8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ауданы</a:t>
            </a: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b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Қатаркөл</a:t>
            </a:r>
            <a:r>
              <a:rPr lang="ru-R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ауылы</a:t>
            </a:r>
            <a:b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kk-KZ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</a:t>
            </a:r>
            <a:r>
              <a:rPr kumimoji="0" lang="ru-RU" sz="28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айт</a:t>
            </a: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http://pt0002.burabay.aqmoedu.kz</a:t>
            </a:r>
            <a:b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@</a:t>
            </a:r>
            <a:r>
              <a:rPr kumimoji="0" lang="ru-RU" sz="28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kshk_katarkol</a:t>
            </a: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ru-RU" sz="28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Instagram</a:t>
            </a: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8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парақшасында</a:t>
            </a:r>
            <a:b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ВК </a:t>
            </a: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әлеуметтік</a:t>
            </a:r>
            <a:r>
              <a:rPr lang="ru-R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желісінде</a:t>
            </a: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КСХК </a:t>
            </a: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тобы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386B0052-52D7-4CA6-8796-13B5AB869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3003" y="5024966"/>
            <a:ext cx="4648958" cy="1305495"/>
          </a:xfrm>
        </p:spPr>
        <p:txBody>
          <a:bodyPr>
            <a:normAutofit/>
          </a:bodyPr>
          <a:lstStyle/>
          <a:p>
            <a:pPr algn="r"/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Анықтама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телефондары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Ұялы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телефон: 8-747-241-62-08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Тел\Факс: 8-716-36-91-1-45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057634-3166-40D3-88C3-09A79A42E6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9" y="4920761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75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295</TotalTime>
  <Words>267</Words>
  <Application>Microsoft Office PowerPoint</Application>
  <PresentationFormat>Широкоэкранный</PresentationFormat>
  <Paragraphs>74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«Қатаркөл ауылы, ауылшаруашылық колледжі»МКҚК</vt:lpstr>
      <vt:lpstr>Біздің мамандықтарымыз:</vt:lpstr>
      <vt:lpstr>Біздің мамандықтарымыз</vt:lpstr>
      <vt:lpstr>Күндізгі – қашықтықтан оқыту</vt:lpstr>
      <vt:lpstr>Келісімшарт негізінде сырттай оқыту</vt:lpstr>
      <vt:lpstr>Мамандық бойынша оқуға түсуге құжаттарды тапсыру мерзімі</vt:lpstr>
      <vt:lpstr>Ақмола облысы, Бурабай ауданы,  Қатаркөл ауылы Сайт: http://pt0002.burabay.aqmoedu.kz @kshk_katarkol  Instagram парақшасында ВК әлеуметтік желісінде КСХК тобы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ЧУМА СВИНЕЙ</dc:title>
  <dc:creator>Пользователь</dc:creator>
  <cp:lastModifiedBy>Admin</cp:lastModifiedBy>
  <cp:revision>18</cp:revision>
  <dcterms:created xsi:type="dcterms:W3CDTF">2021-05-23T16:47:04Z</dcterms:created>
  <dcterms:modified xsi:type="dcterms:W3CDTF">2021-05-28T05:55:26Z</dcterms:modified>
</cp:coreProperties>
</file>